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"/>
  </p:notesMasterIdLst>
  <p:sldIdLst>
    <p:sldId id="256" r:id="rId2"/>
    <p:sldId id="259" r:id="rId3"/>
    <p:sldId id="261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51505"/>
    <a:srgbClr val="BDC1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0108" autoAdjust="0"/>
  </p:normalViewPr>
  <p:slideViewPr>
    <p:cSldViewPr>
      <p:cViewPr varScale="1">
        <p:scale>
          <a:sx n="92" d="100"/>
          <a:sy n="92" d="100"/>
        </p:scale>
        <p:origin x="-22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B8A7C-72DD-4F8E-BDB9-B7C6518B0B8E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DF894-ABFF-4E25-A06C-88E4679E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73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F894-ABFF-4E25-A06C-88E4679E503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9512" y="-3987824"/>
            <a:ext cx="8964488" cy="5400600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МОУ </a:t>
            </a:r>
            <a:r>
              <a:rPr lang="ru-RU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Березниковская</a:t>
            </a:r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ООШ</a:t>
            </a:r>
            <a:endParaRPr lang="ru-RU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F:\Новая папка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916832"/>
            <a:ext cx="6074815" cy="41764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44208" y="2636912"/>
            <a:ext cx="2483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2015 -2016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учебный год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Творческие успехи детей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1628800"/>
            <a:ext cx="3384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Куницина</a:t>
            </a:r>
            <a:r>
              <a:rPr lang="ru-RU" sz="2400" b="1" dirty="0" smtClean="0">
                <a:solidFill>
                  <a:schemeClr val="bg1"/>
                </a:solidFill>
              </a:rPr>
              <a:t> Анна, ученица 9 класса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и Филимонов Егор, ученик 8 класса, призеры областного дистанционного конкурса компьютерного творчества «Безопасное поведение в чрезвычайных ситуациях»  </a:t>
            </a:r>
          </a:p>
        </p:txBody>
      </p:sp>
      <p:pic>
        <p:nvPicPr>
          <p:cNvPr id="47108" name="Picture 4" descr="C:\Users\Школа\Desktop\20160811_144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16" y="1556792"/>
            <a:ext cx="2646294" cy="3528392"/>
          </a:xfrm>
          <a:prstGeom prst="rect">
            <a:avLst/>
          </a:prstGeom>
          <a:noFill/>
        </p:spPr>
      </p:pic>
      <p:pic>
        <p:nvPicPr>
          <p:cNvPr id="47111" name="Picture 7" descr="C:\Users\Школа\Desktop\20160811_144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12776"/>
            <a:ext cx="2592288" cy="34563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Краеведческая работа</a:t>
            </a:r>
            <a:endParaRPr lang="ru-RU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468560" y="1556792"/>
            <a:ext cx="4752528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2800" b="1" dirty="0" smtClean="0">
                <a:solidFill>
                  <a:schemeClr val="bg1"/>
                </a:solidFill>
              </a:rPr>
              <a:t>Наша </a:t>
            </a:r>
            <a:r>
              <a:rPr lang="ru-RU" sz="2800" b="1" dirty="0" smtClean="0">
                <a:solidFill>
                  <a:schemeClr val="bg1"/>
                </a:solidFill>
              </a:rPr>
              <a:t>команда под руководством учителя биологии и географии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</a:rPr>
              <a:t>Шаховой </a:t>
            </a:r>
            <a:r>
              <a:rPr lang="ru-RU" sz="2800" b="1" dirty="0" smtClean="0">
                <a:solidFill>
                  <a:schemeClr val="bg1"/>
                </a:solidFill>
              </a:rPr>
              <a:t>С.В.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</a:rPr>
              <a:t>заняли 3 </a:t>
            </a:r>
            <a:r>
              <a:rPr lang="ru-RU" sz="2800" b="1" dirty="0" smtClean="0">
                <a:solidFill>
                  <a:schemeClr val="bg1"/>
                </a:solidFill>
              </a:rPr>
              <a:t>место в </a:t>
            </a:r>
            <a:r>
              <a:rPr lang="ru-RU" sz="2800" b="1" dirty="0" smtClean="0">
                <a:solidFill>
                  <a:schemeClr val="bg1"/>
                </a:solidFill>
              </a:rPr>
              <a:t> районной </a:t>
            </a:r>
            <a:r>
              <a:rPr lang="ru-RU" sz="2800" b="1" dirty="0" smtClean="0">
                <a:solidFill>
                  <a:schemeClr val="bg1"/>
                </a:solidFill>
              </a:rPr>
              <a:t>краеведческой игре «Борисоглебский край </a:t>
            </a:r>
            <a:r>
              <a:rPr lang="ru-RU" sz="2800" b="1" dirty="0" smtClean="0">
                <a:solidFill>
                  <a:schemeClr val="bg1"/>
                </a:solidFill>
              </a:rPr>
              <a:t>любимый</a:t>
            </a:r>
            <a:r>
              <a:rPr lang="ru-RU" sz="2800" b="1" dirty="0" smtClean="0">
                <a:solidFill>
                  <a:schemeClr val="bg1"/>
                </a:solidFill>
              </a:rPr>
              <a:t>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IMG_09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844824"/>
            <a:ext cx="4614432" cy="34608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Смотр-конкурс художественной самодеятельности в рамках фестиваля «Радуга»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581128"/>
            <a:ext cx="8229600" cy="172819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2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Литературно-музыкальная композиция – 1 место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Эстрадный вокал – 2 место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Народный танец «Калинка»</a:t>
            </a:r>
            <a:r>
              <a:rPr lang="ru-RU" sz="32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2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- 3 место</a:t>
            </a:r>
            <a:endParaRPr kumimoji="0" lang="ru-RU" sz="3200" b="1" i="0" u="none" strike="noStrike" kern="1200" cap="none" spc="0" normalizeH="0" noProof="0" dirty="0" smtClean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http://bereza.edu.yar.ru/data/images/567_w220_h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4904"/>
            <a:ext cx="3528392" cy="1988732"/>
          </a:xfrm>
          <a:prstGeom prst="rect">
            <a:avLst/>
          </a:prstGeom>
          <a:noFill/>
        </p:spPr>
      </p:pic>
      <p:pic>
        <p:nvPicPr>
          <p:cNvPr id="14340" name="Picture 4" descr="http://bereza.edu.yar.ru/data/images/581_w220_h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00808"/>
            <a:ext cx="2682877" cy="1512168"/>
          </a:xfrm>
          <a:prstGeom prst="rect">
            <a:avLst/>
          </a:prstGeom>
          <a:noFill/>
        </p:spPr>
      </p:pic>
      <p:pic>
        <p:nvPicPr>
          <p:cNvPr id="14342" name="Picture 6" descr="http://bereza.edu.yar.ru/data/images/545_w220_h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3193901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826</TotalTime>
  <Words>97</Words>
  <Application>Microsoft Office PowerPoint</Application>
  <PresentationFormat>Экран (4:3)</PresentationFormat>
  <Paragraphs>15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МОУ Березниковская ООШ</vt:lpstr>
      <vt:lpstr>Творческие успехи детей</vt:lpstr>
      <vt:lpstr>Краеведческая работа</vt:lpstr>
      <vt:lpstr>Смотр-конкурс художественной самодеятельности в рамках фестиваля «Радуга»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Березниковская ООШ</dc:title>
  <dc:creator>Ученик 1</dc:creator>
  <cp:lastModifiedBy>Школа</cp:lastModifiedBy>
  <cp:revision>87</cp:revision>
  <dcterms:created xsi:type="dcterms:W3CDTF">2014-08-15T05:43:29Z</dcterms:created>
  <dcterms:modified xsi:type="dcterms:W3CDTF">2016-08-17T09:00:40Z</dcterms:modified>
</cp:coreProperties>
</file>